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8" r:id="rId3"/>
    <p:sldId id="259" r:id="rId4"/>
    <p:sldId id="267" r:id="rId5"/>
    <p:sldId id="260" r:id="rId6"/>
    <p:sldId id="268" r:id="rId7"/>
    <p:sldId id="261" r:id="rId8"/>
    <p:sldId id="262" r:id="rId9"/>
    <p:sldId id="266" r:id="rId10"/>
    <p:sldId id="263" r:id="rId11"/>
    <p:sldId id="264" r:id="rId12"/>
    <p:sldId id="265" r:id="rId13"/>
  </p:sldIdLst>
  <p:sldSz cx="6858000" cy="9906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6" d="100"/>
          <a:sy n="56" d="100"/>
        </p:scale>
        <p:origin x="2621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tr-TR"/>
              <a:t>Asıl alt başlık stilini düzenlemek için tıklayın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69E1F7-BE3C-4BF7-AEF8-95235EDBE41E}" type="datetimeFigureOut">
              <a:rPr lang="tr-TR" smtClean="0"/>
              <a:t>1.04.2022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B82A5-97A5-48B3-AB00-22BD131A656C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1341932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69E1F7-BE3C-4BF7-AEF8-95235EDBE41E}" type="datetimeFigureOut">
              <a:rPr lang="tr-TR" smtClean="0"/>
              <a:t>1.04.2022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B82A5-97A5-48B3-AB00-22BD131A656C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9950512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69E1F7-BE3C-4BF7-AEF8-95235EDBE41E}" type="datetimeFigureOut">
              <a:rPr lang="tr-TR" smtClean="0"/>
              <a:t>1.04.2022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B82A5-97A5-48B3-AB00-22BD131A656C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7074574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69E1F7-BE3C-4BF7-AEF8-95235EDBE41E}" type="datetimeFigureOut">
              <a:rPr lang="tr-TR" smtClean="0"/>
              <a:t>1.04.2022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B82A5-97A5-48B3-AB00-22BD131A656C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8723878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69E1F7-BE3C-4BF7-AEF8-95235EDBE41E}" type="datetimeFigureOut">
              <a:rPr lang="tr-TR" smtClean="0"/>
              <a:t>1.04.2022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B82A5-97A5-48B3-AB00-22BD131A656C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068329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69E1F7-BE3C-4BF7-AEF8-95235EDBE41E}" type="datetimeFigureOut">
              <a:rPr lang="tr-TR" smtClean="0"/>
              <a:t>1.04.2022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B82A5-97A5-48B3-AB00-22BD131A656C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3296138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69E1F7-BE3C-4BF7-AEF8-95235EDBE41E}" type="datetimeFigureOut">
              <a:rPr lang="tr-TR" smtClean="0"/>
              <a:t>1.04.2022</a:t>
            </a:fld>
            <a:endParaRPr lang="tr-T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B82A5-97A5-48B3-AB00-22BD131A656C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5172354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69E1F7-BE3C-4BF7-AEF8-95235EDBE41E}" type="datetimeFigureOut">
              <a:rPr lang="tr-TR" smtClean="0"/>
              <a:t>1.04.2022</a:t>
            </a:fld>
            <a:endParaRPr lang="tr-T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B82A5-97A5-48B3-AB00-22BD131A656C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7453334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69E1F7-BE3C-4BF7-AEF8-95235EDBE41E}" type="datetimeFigureOut">
              <a:rPr lang="tr-TR" smtClean="0"/>
              <a:t>1.04.2022</a:t>
            </a:fld>
            <a:endParaRPr lang="tr-T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B82A5-97A5-48B3-AB00-22BD131A656C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0429619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69E1F7-BE3C-4BF7-AEF8-95235EDBE41E}" type="datetimeFigureOut">
              <a:rPr lang="tr-TR" smtClean="0"/>
              <a:t>1.04.2022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B82A5-97A5-48B3-AB00-22BD131A656C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2951917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tr-TR"/>
              <a:t>Resim eklemek için simgeye tıklayın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69E1F7-BE3C-4BF7-AEF8-95235EDBE41E}" type="datetimeFigureOut">
              <a:rPr lang="tr-TR" smtClean="0"/>
              <a:t>1.04.2022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B82A5-97A5-48B3-AB00-22BD131A656C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3312143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69E1F7-BE3C-4BF7-AEF8-95235EDBE41E}" type="datetimeFigureOut">
              <a:rPr lang="tr-TR" smtClean="0"/>
              <a:t>1.04.2022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5B82A5-97A5-48B3-AB00-22BD131A656C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7835502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etin kutusu 4">
            <a:extLst>
              <a:ext uri="{FF2B5EF4-FFF2-40B4-BE49-F238E27FC236}">
                <a16:creationId xmlns:a16="http://schemas.microsoft.com/office/drawing/2014/main" id="{D677C961-FDBB-4E3B-BE41-0C5B3C416205}"/>
              </a:ext>
            </a:extLst>
          </p:cNvPr>
          <p:cNvSpPr txBox="1"/>
          <p:nvPr/>
        </p:nvSpPr>
        <p:spPr>
          <a:xfrm>
            <a:off x="1866808" y="-6281"/>
            <a:ext cx="405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600" u="sng" dirty="0">
                <a:solidFill>
                  <a:srgbClr val="000000"/>
                </a:solidFill>
                <a:latin typeface="Calibri" panose="020F0502020204030204" pitchFamily="34" charset="0"/>
              </a:rPr>
              <a:t>2</a:t>
            </a:r>
            <a:r>
              <a:rPr lang="tr-TR" sz="1600" u="sng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.Kuvvet Vektörü </a:t>
            </a:r>
            <a:r>
              <a:rPr lang="tr-TR" sz="1600" u="sng" dirty="0"/>
              <a:t>Örnek Problemler</a:t>
            </a:r>
          </a:p>
        </p:txBody>
      </p:sp>
      <p:sp>
        <p:nvSpPr>
          <p:cNvPr id="4" name="Metin kutusu 3">
            <a:extLst>
              <a:ext uri="{FF2B5EF4-FFF2-40B4-BE49-F238E27FC236}">
                <a16:creationId xmlns:a16="http://schemas.microsoft.com/office/drawing/2014/main" id="{44B336EE-73E3-4452-94C5-8638F0B75369}"/>
              </a:ext>
            </a:extLst>
          </p:cNvPr>
          <p:cNvSpPr txBox="1"/>
          <p:nvPr/>
        </p:nvSpPr>
        <p:spPr>
          <a:xfrm>
            <a:off x="40944" y="360365"/>
            <a:ext cx="1351128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tr-TR" sz="1200" b="1" dirty="0">
                <a:effectLst/>
                <a:latin typeface="BankGothic Md BT" panose="020B0807020203060204" pitchFamily="34" charset="0"/>
                <a:cs typeface="Calibri" panose="020F0502020204030204" pitchFamily="34" charset="0"/>
              </a:rPr>
              <a:t>PROBLEM </a:t>
            </a:r>
            <a:r>
              <a:rPr lang="tr-TR" sz="1200" b="1" dirty="0">
                <a:latin typeface="BankGothic Md BT" panose="020B0807020203060204" pitchFamily="34" charset="0"/>
                <a:cs typeface="Calibri" panose="020F0502020204030204" pitchFamily="34" charset="0"/>
              </a:rPr>
              <a:t>2.5</a:t>
            </a:r>
            <a:endParaRPr lang="tr-TR" sz="1200" b="1" dirty="0">
              <a:effectLst/>
              <a:latin typeface="BankGothic Md BT" panose="020B080702020306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Metin kutusu 8">
            <a:extLst>
              <a:ext uri="{FF2B5EF4-FFF2-40B4-BE49-F238E27FC236}">
                <a16:creationId xmlns:a16="http://schemas.microsoft.com/office/drawing/2014/main" id="{B54B3FAE-47D5-4170-826D-5BD92E00F886}"/>
              </a:ext>
            </a:extLst>
          </p:cNvPr>
          <p:cNvSpPr txBox="1"/>
          <p:nvPr/>
        </p:nvSpPr>
        <p:spPr>
          <a:xfrm>
            <a:off x="3500651" y="365093"/>
            <a:ext cx="702859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tr-TR" sz="1200" b="1" dirty="0">
                <a:latin typeface="BankGothic Md BT" panose="020B0807020203060204" pitchFamily="34" charset="0"/>
                <a:cs typeface="Calibri" panose="020F0502020204030204" pitchFamily="34" charset="0"/>
              </a:rPr>
              <a:t>SORU</a:t>
            </a:r>
            <a:endParaRPr lang="tr-TR" sz="1200" b="1" dirty="0">
              <a:effectLst/>
              <a:latin typeface="BankGothic Md BT" panose="020B080702020306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80B172EC-A660-46AD-BBA5-7A20F2903C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51" y="708954"/>
            <a:ext cx="2619916" cy="800053"/>
          </a:xfrm>
          <a:prstGeom prst="rect">
            <a:avLst/>
          </a:prstGeom>
        </p:spPr>
      </p:pic>
      <p:pic>
        <p:nvPicPr>
          <p:cNvPr id="10" name="Resim 9">
            <a:extLst>
              <a:ext uri="{FF2B5EF4-FFF2-40B4-BE49-F238E27FC236}">
                <a16:creationId xmlns:a16="http://schemas.microsoft.com/office/drawing/2014/main" id="{0A3850EF-9458-4B3D-9902-079E823933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7840" y="2376497"/>
            <a:ext cx="1882686" cy="1978845"/>
          </a:xfrm>
          <a:prstGeom prst="rect">
            <a:avLst/>
          </a:prstGeom>
        </p:spPr>
      </p:pic>
      <p:pic>
        <p:nvPicPr>
          <p:cNvPr id="14" name="Resim 13">
            <a:extLst>
              <a:ext uri="{FF2B5EF4-FFF2-40B4-BE49-F238E27FC236}">
                <a16:creationId xmlns:a16="http://schemas.microsoft.com/office/drawing/2014/main" id="{317FF83E-5520-4167-958A-C06024E882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1326" y="708953"/>
            <a:ext cx="3275714" cy="1600683"/>
          </a:xfrm>
          <a:prstGeom prst="rect">
            <a:avLst/>
          </a:prstGeom>
        </p:spPr>
      </p:pic>
      <p:pic>
        <p:nvPicPr>
          <p:cNvPr id="6" name="Resim 5">
            <a:extLst>
              <a:ext uri="{FF2B5EF4-FFF2-40B4-BE49-F238E27FC236}">
                <a16:creationId xmlns:a16="http://schemas.microsoft.com/office/drawing/2014/main" id="{35A44226-0CC7-4F92-8E1F-A1447F8319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4813" y="1555916"/>
            <a:ext cx="1954517" cy="1600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6452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etin kutusu 3">
            <a:extLst>
              <a:ext uri="{FF2B5EF4-FFF2-40B4-BE49-F238E27FC236}">
                <a16:creationId xmlns:a16="http://schemas.microsoft.com/office/drawing/2014/main" id="{44B336EE-73E3-4452-94C5-8638F0B75369}"/>
              </a:ext>
            </a:extLst>
          </p:cNvPr>
          <p:cNvSpPr txBox="1"/>
          <p:nvPr/>
        </p:nvSpPr>
        <p:spPr>
          <a:xfrm>
            <a:off x="40944" y="60113"/>
            <a:ext cx="2429301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tr-TR" sz="1200" b="1" dirty="0">
                <a:effectLst/>
                <a:latin typeface="BankGothic Md BT" panose="020B0807020203060204" pitchFamily="34" charset="0"/>
                <a:cs typeface="Calibri" panose="020F0502020204030204" pitchFamily="34" charset="0"/>
              </a:rPr>
              <a:t>4.11 Sürtünmeli Sistemler</a:t>
            </a:r>
          </a:p>
        </p:txBody>
      </p:sp>
      <p:sp>
        <p:nvSpPr>
          <p:cNvPr id="9" name="Metin kutusu 8">
            <a:extLst>
              <a:ext uri="{FF2B5EF4-FFF2-40B4-BE49-F238E27FC236}">
                <a16:creationId xmlns:a16="http://schemas.microsoft.com/office/drawing/2014/main" id="{B54B3FAE-47D5-4170-826D-5BD92E00F886}"/>
              </a:ext>
            </a:extLst>
          </p:cNvPr>
          <p:cNvSpPr txBox="1"/>
          <p:nvPr/>
        </p:nvSpPr>
        <p:spPr>
          <a:xfrm>
            <a:off x="3500650" y="64841"/>
            <a:ext cx="3036628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tr-TR" sz="1200" b="1" dirty="0">
                <a:effectLst/>
                <a:latin typeface="BankGothic Md BT" panose="020B0807020203060204" pitchFamily="34" charset="0"/>
                <a:cs typeface="Calibri" panose="020F0502020204030204" pitchFamily="34" charset="0"/>
              </a:rPr>
              <a:t>4.12 Ağırlık Merkezi Belirleme</a:t>
            </a:r>
          </a:p>
        </p:txBody>
      </p:sp>
      <p:sp>
        <p:nvSpPr>
          <p:cNvPr id="5" name="Metin kutusu 4">
            <a:extLst>
              <a:ext uri="{FF2B5EF4-FFF2-40B4-BE49-F238E27FC236}">
                <a16:creationId xmlns:a16="http://schemas.microsoft.com/office/drawing/2014/main" id="{306033B7-D192-47FD-A3C0-2219D7093FE6}"/>
              </a:ext>
            </a:extLst>
          </p:cNvPr>
          <p:cNvSpPr txBox="1"/>
          <p:nvPr/>
        </p:nvSpPr>
        <p:spPr>
          <a:xfrm>
            <a:off x="40944" y="405352"/>
            <a:ext cx="1166883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tr-TR" sz="1200" b="1" dirty="0">
                <a:effectLst/>
                <a:latin typeface="BankGothic Md BT" panose="020B0807020203060204" pitchFamily="34" charset="0"/>
                <a:cs typeface="Calibri" panose="020F0502020204030204" pitchFamily="34" charset="0"/>
              </a:rPr>
              <a:t>ÖRNEK 4.7</a:t>
            </a:r>
          </a:p>
        </p:txBody>
      </p:sp>
      <p:sp>
        <p:nvSpPr>
          <p:cNvPr id="6" name="Metin kutusu 5">
            <a:extLst>
              <a:ext uri="{FF2B5EF4-FFF2-40B4-BE49-F238E27FC236}">
                <a16:creationId xmlns:a16="http://schemas.microsoft.com/office/drawing/2014/main" id="{87E580E2-8D60-48F1-8221-44F1D8C9695F}"/>
              </a:ext>
            </a:extLst>
          </p:cNvPr>
          <p:cNvSpPr txBox="1"/>
          <p:nvPr/>
        </p:nvSpPr>
        <p:spPr>
          <a:xfrm>
            <a:off x="3500649" y="408273"/>
            <a:ext cx="1166883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tr-TR" sz="1200" b="1" dirty="0">
                <a:effectLst/>
                <a:latin typeface="BankGothic Md BT" panose="020B0807020203060204" pitchFamily="34" charset="0"/>
                <a:cs typeface="Calibri" panose="020F0502020204030204" pitchFamily="34" charset="0"/>
              </a:rPr>
              <a:t>ÖRNEK 4.8</a:t>
            </a:r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1BE51466-196F-49A3-878D-09420DB1DB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0649" y="751705"/>
            <a:ext cx="3281821" cy="1014554"/>
          </a:xfrm>
          <a:prstGeom prst="rect">
            <a:avLst/>
          </a:prstGeom>
        </p:spPr>
      </p:pic>
      <p:pic>
        <p:nvPicPr>
          <p:cNvPr id="21" name="Resim 20">
            <a:extLst>
              <a:ext uri="{FF2B5EF4-FFF2-40B4-BE49-F238E27FC236}">
                <a16:creationId xmlns:a16="http://schemas.microsoft.com/office/drawing/2014/main" id="{9C9EE787-5A50-42FE-AFEC-6839FD3F97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45" y="738366"/>
            <a:ext cx="2930855" cy="1283308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22F26E91-3E0C-4865-83D8-91582B8A58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923" y="2077689"/>
            <a:ext cx="2314898" cy="1743318"/>
          </a:xfrm>
          <a:prstGeom prst="rect">
            <a:avLst/>
          </a:prstGeom>
        </p:spPr>
      </p:pic>
      <p:pic>
        <p:nvPicPr>
          <p:cNvPr id="12" name="Resim 11">
            <a:extLst>
              <a:ext uri="{FF2B5EF4-FFF2-40B4-BE49-F238E27FC236}">
                <a16:creationId xmlns:a16="http://schemas.microsoft.com/office/drawing/2014/main" id="{73049221-A42C-48F8-8792-A51677A068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20727" y="1832692"/>
            <a:ext cx="1600300" cy="1525072"/>
          </a:xfrm>
          <a:prstGeom prst="rect">
            <a:avLst/>
          </a:prstGeom>
        </p:spPr>
      </p:pic>
      <p:pic>
        <p:nvPicPr>
          <p:cNvPr id="14" name="Resim 13">
            <a:extLst>
              <a:ext uri="{FF2B5EF4-FFF2-40B4-BE49-F238E27FC236}">
                <a16:creationId xmlns:a16="http://schemas.microsoft.com/office/drawing/2014/main" id="{B71DB45F-5E00-4BFC-8F56-25347C32AF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39257" y="3424197"/>
            <a:ext cx="2510147" cy="1014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6821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etin kutusu 3">
            <a:extLst>
              <a:ext uri="{FF2B5EF4-FFF2-40B4-BE49-F238E27FC236}">
                <a16:creationId xmlns:a16="http://schemas.microsoft.com/office/drawing/2014/main" id="{44B336EE-73E3-4452-94C5-8638F0B75369}"/>
              </a:ext>
            </a:extLst>
          </p:cNvPr>
          <p:cNvSpPr txBox="1"/>
          <p:nvPr/>
        </p:nvSpPr>
        <p:spPr>
          <a:xfrm>
            <a:off x="40944" y="60113"/>
            <a:ext cx="1364775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tr-TR" sz="1200" b="1" dirty="0">
                <a:effectLst/>
                <a:latin typeface="BankGothic Md BT" panose="020B0807020203060204" pitchFamily="34" charset="0"/>
                <a:cs typeface="Calibri" panose="020F0502020204030204" pitchFamily="34" charset="0"/>
              </a:rPr>
              <a:t>PROBLEM 4.9</a:t>
            </a:r>
          </a:p>
        </p:txBody>
      </p:sp>
      <p:pic>
        <p:nvPicPr>
          <p:cNvPr id="10" name="Resim 9">
            <a:extLst>
              <a:ext uri="{FF2B5EF4-FFF2-40B4-BE49-F238E27FC236}">
                <a16:creationId xmlns:a16="http://schemas.microsoft.com/office/drawing/2014/main" id="{A709C790-A289-416E-99ED-AF7BA3C574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8673" y="545910"/>
            <a:ext cx="2799680" cy="1834273"/>
          </a:xfrm>
          <a:prstGeom prst="rect">
            <a:avLst/>
          </a:prstGeom>
        </p:spPr>
      </p:pic>
      <p:pic>
        <p:nvPicPr>
          <p:cNvPr id="3" name="Resim 2">
            <a:extLst>
              <a:ext uri="{FF2B5EF4-FFF2-40B4-BE49-F238E27FC236}">
                <a16:creationId xmlns:a16="http://schemas.microsoft.com/office/drawing/2014/main" id="{B6C34532-48FD-4C5E-9EC1-AE6C8907D5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44" y="446283"/>
            <a:ext cx="2391109" cy="2848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0230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Metin kutusu 8">
            <a:extLst>
              <a:ext uri="{FF2B5EF4-FFF2-40B4-BE49-F238E27FC236}">
                <a16:creationId xmlns:a16="http://schemas.microsoft.com/office/drawing/2014/main" id="{B54B3FAE-47D5-4170-826D-5BD92E00F886}"/>
              </a:ext>
            </a:extLst>
          </p:cNvPr>
          <p:cNvSpPr txBox="1"/>
          <p:nvPr/>
        </p:nvSpPr>
        <p:spPr>
          <a:xfrm>
            <a:off x="88709" y="64841"/>
            <a:ext cx="1467135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tr-TR" sz="1200" b="1" dirty="0">
                <a:effectLst/>
                <a:latin typeface="BankGothic Md BT" panose="020B0807020203060204" pitchFamily="34" charset="0"/>
                <a:cs typeface="Calibri" panose="020F0502020204030204" pitchFamily="34" charset="0"/>
              </a:rPr>
              <a:t>PROBLEM 4.17</a:t>
            </a:r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83964659-BC58-4D95-AD0D-8AD3248ED9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468"/>
          <a:stretch/>
        </p:blipFill>
        <p:spPr>
          <a:xfrm>
            <a:off x="2186270" y="371111"/>
            <a:ext cx="2878805" cy="1424691"/>
          </a:xfrm>
          <a:prstGeom prst="rect">
            <a:avLst/>
          </a:prstGeom>
        </p:spPr>
      </p:pic>
      <p:pic>
        <p:nvPicPr>
          <p:cNvPr id="4" name="Resim 3">
            <a:extLst>
              <a:ext uri="{FF2B5EF4-FFF2-40B4-BE49-F238E27FC236}">
                <a16:creationId xmlns:a16="http://schemas.microsoft.com/office/drawing/2014/main" id="{6405D612-C069-420D-839D-CFADA18DE0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09" y="371111"/>
            <a:ext cx="1991003" cy="2143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0420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etin kutusu 3">
            <a:extLst>
              <a:ext uri="{FF2B5EF4-FFF2-40B4-BE49-F238E27FC236}">
                <a16:creationId xmlns:a16="http://schemas.microsoft.com/office/drawing/2014/main" id="{44B336EE-73E3-4452-94C5-8638F0B75369}"/>
              </a:ext>
            </a:extLst>
          </p:cNvPr>
          <p:cNvSpPr txBox="1"/>
          <p:nvPr/>
        </p:nvSpPr>
        <p:spPr>
          <a:xfrm>
            <a:off x="40944" y="60114"/>
            <a:ext cx="716507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tr-TR" sz="1200" b="1" dirty="0">
                <a:effectLst/>
                <a:latin typeface="BankGothic Md BT" panose="020B0807020203060204" pitchFamily="34" charset="0"/>
                <a:cs typeface="Calibri" panose="020F0502020204030204" pitchFamily="34" charset="0"/>
              </a:rPr>
              <a:t>SORU</a:t>
            </a:r>
          </a:p>
        </p:txBody>
      </p:sp>
      <p:sp>
        <p:nvSpPr>
          <p:cNvPr id="9" name="Metin kutusu 8">
            <a:extLst>
              <a:ext uri="{FF2B5EF4-FFF2-40B4-BE49-F238E27FC236}">
                <a16:creationId xmlns:a16="http://schemas.microsoft.com/office/drawing/2014/main" id="{B54B3FAE-47D5-4170-826D-5BD92E00F886}"/>
              </a:ext>
            </a:extLst>
          </p:cNvPr>
          <p:cNvSpPr txBox="1"/>
          <p:nvPr/>
        </p:nvSpPr>
        <p:spPr>
          <a:xfrm>
            <a:off x="3500651" y="64842"/>
            <a:ext cx="716507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tr-TR" sz="1200" b="1" dirty="0">
                <a:latin typeface="BankGothic Md BT" panose="020B0807020203060204" pitchFamily="34" charset="0"/>
                <a:cs typeface="Calibri" panose="020F0502020204030204" pitchFamily="34" charset="0"/>
              </a:rPr>
              <a:t>SORU</a:t>
            </a:r>
            <a:endParaRPr lang="tr-TR" sz="1200" b="1" dirty="0">
              <a:effectLst/>
              <a:latin typeface="BankGothic Md BT" panose="020B080702020306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3E4939E4-E64D-43F3-AE31-2D1C03E648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451" y="1896182"/>
            <a:ext cx="1665709" cy="2052391"/>
          </a:xfrm>
          <a:prstGeom prst="rect">
            <a:avLst/>
          </a:prstGeom>
        </p:spPr>
      </p:pic>
      <p:pic>
        <p:nvPicPr>
          <p:cNvPr id="6" name="Resim 5">
            <a:extLst>
              <a:ext uri="{FF2B5EF4-FFF2-40B4-BE49-F238E27FC236}">
                <a16:creationId xmlns:a16="http://schemas.microsoft.com/office/drawing/2014/main" id="{9722D9B4-D492-44C1-B1C3-80EE6043C7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" y="426720"/>
            <a:ext cx="3124200" cy="1379855"/>
          </a:xfrm>
          <a:prstGeom prst="rect">
            <a:avLst/>
          </a:prstGeom>
        </p:spPr>
      </p:pic>
      <p:pic>
        <p:nvPicPr>
          <p:cNvPr id="8" name="Resim 7">
            <a:extLst>
              <a:ext uri="{FF2B5EF4-FFF2-40B4-BE49-F238E27FC236}">
                <a16:creationId xmlns:a16="http://schemas.microsoft.com/office/drawing/2014/main" id="{DCCFAAA4-2B73-4388-8A04-829D733702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8524" y="409046"/>
            <a:ext cx="2922289" cy="1209836"/>
          </a:xfrm>
          <a:prstGeom prst="rect">
            <a:avLst/>
          </a:prstGeom>
        </p:spPr>
      </p:pic>
      <p:pic>
        <p:nvPicPr>
          <p:cNvPr id="11" name="Resim 10">
            <a:extLst>
              <a:ext uri="{FF2B5EF4-FFF2-40B4-BE49-F238E27FC236}">
                <a16:creationId xmlns:a16="http://schemas.microsoft.com/office/drawing/2014/main" id="{C7397584-9815-4971-92BD-944D22A6AF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18789" y="1686087"/>
            <a:ext cx="2181760" cy="1379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9019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etin kutusu 4">
            <a:extLst>
              <a:ext uri="{FF2B5EF4-FFF2-40B4-BE49-F238E27FC236}">
                <a16:creationId xmlns:a16="http://schemas.microsoft.com/office/drawing/2014/main" id="{D677C961-FDBB-4E3B-BE41-0C5B3C416205}"/>
              </a:ext>
            </a:extLst>
          </p:cNvPr>
          <p:cNvSpPr txBox="1"/>
          <p:nvPr/>
        </p:nvSpPr>
        <p:spPr>
          <a:xfrm>
            <a:off x="1392072" y="0"/>
            <a:ext cx="45271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600" u="sng" dirty="0">
                <a:solidFill>
                  <a:srgbClr val="000000"/>
                </a:solidFill>
                <a:latin typeface="Calibri" panose="020F0502020204030204" pitchFamily="34" charset="0"/>
              </a:rPr>
              <a:t>3</a:t>
            </a:r>
            <a:r>
              <a:rPr lang="tr-TR" sz="1600" u="sng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.Moment ve Tork Vektörleri </a:t>
            </a:r>
            <a:r>
              <a:rPr lang="tr-TR" sz="1600" u="sng" dirty="0"/>
              <a:t>Örnek Problemler</a:t>
            </a:r>
          </a:p>
        </p:txBody>
      </p:sp>
      <p:sp>
        <p:nvSpPr>
          <p:cNvPr id="4" name="Metin kutusu 3">
            <a:extLst>
              <a:ext uri="{FF2B5EF4-FFF2-40B4-BE49-F238E27FC236}">
                <a16:creationId xmlns:a16="http://schemas.microsoft.com/office/drawing/2014/main" id="{44B336EE-73E3-4452-94C5-8638F0B75369}"/>
              </a:ext>
            </a:extLst>
          </p:cNvPr>
          <p:cNvSpPr txBox="1"/>
          <p:nvPr/>
        </p:nvSpPr>
        <p:spPr>
          <a:xfrm>
            <a:off x="40944" y="687801"/>
            <a:ext cx="1351128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tr-TR" sz="1200" b="1" dirty="0">
                <a:effectLst/>
                <a:latin typeface="BankGothic Md BT" panose="020B0807020203060204" pitchFamily="34" charset="0"/>
                <a:cs typeface="Calibri" panose="020F0502020204030204" pitchFamily="34" charset="0"/>
              </a:rPr>
              <a:t>ÖRNEK 3.2</a:t>
            </a:r>
          </a:p>
        </p:txBody>
      </p:sp>
      <p:sp>
        <p:nvSpPr>
          <p:cNvPr id="7" name="Metin kutusu 6">
            <a:extLst>
              <a:ext uri="{FF2B5EF4-FFF2-40B4-BE49-F238E27FC236}">
                <a16:creationId xmlns:a16="http://schemas.microsoft.com/office/drawing/2014/main" id="{9312A33B-437E-47BF-A644-281F73CEAF02}"/>
              </a:ext>
            </a:extLst>
          </p:cNvPr>
          <p:cNvSpPr txBox="1"/>
          <p:nvPr/>
        </p:nvSpPr>
        <p:spPr>
          <a:xfrm>
            <a:off x="40943" y="365091"/>
            <a:ext cx="2429301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nl-NL" sz="1200" b="1" dirty="0">
                <a:effectLst/>
                <a:latin typeface="BankGothic Md BT" panose="020B0807020203060204" pitchFamily="34" charset="0"/>
                <a:cs typeface="Calibri" panose="020F0502020204030204" pitchFamily="34" charset="0"/>
              </a:rPr>
              <a:t>3.6 Net ve Bileşke Moment</a:t>
            </a:r>
            <a:endParaRPr lang="tr-TR" sz="1200" b="1" dirty="0">
              <a:effectLst/>
              <a:latin typeface="BankGothic Md BT" panose="020B080702020306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Resim 7">
            <a:extLst>
              <a:ext uri="{FF2B5EF4-FFF2-40B4-BE49-F238E27FC236}">
                <a16:creationId xmlns:a16="http://schemas.microsoft.com/office/drawing/2014/main" id="{9B41E703-2415-4ACA-9759-FEF9CB4E37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00" y="1051746"/>
            <a:ext cx="3661933" cy="1463861"/>
          </a:xfrm>
          <a:prstGeom prst="rect">
            <a:avLst/>
          </a:prstGeom>
        </p:spPr>
      </p:pic>
      <p:pic>
        <p:nvPicPr>
          <p:cNvPr id="6" name="Resim 5">
            <a:extLst>
              <a:ext uri="{FF2B5EF4-FFF2-40B4-BE49-F238E27FC236}">
                <a16:creationId xmlns:a16="http://schemas.microsoft.com/office/drawing/2014/main" id="{5DB1A2C3-F20E-4CA8-8661-70A48A2761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00" y="2602553"/>
            <a:ext cx="3145819" cy="1752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940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etin kutusu 5">
            <a:extLst>
              <a:ext uri="{FF2B5EF4-FFF2-40B4-BE49-F238E27FC236}">
                <a16:creationId xmlns:a16="http://schemas.microsoft.com/office/drawing/2014/main" id="{A747A39E-2F20-4235-B04A-53A4E221063D}"/>
              </a:ext>
            </a:extLst>
          </p:cNvPr>
          <p:cNvSpPr txBox="1"/>
          <p:nvPr/>
        </p:nvSpPr>
        <p:spPr>
          <a:xfrm>
            <a:off x="117370" y="75532"/>
            <a:ext cx="1166883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tr-TR" sz="1200" b="1" dirty="0">
                <a:effectLst/>
                <a:latin typeface="BankGothic Md BT" panose="020B0807020203060204" pitchFamily="34" charset="0"/>
                <a:cs typeface="Calibri" panose="020F0502020204030204" pitchFamily="34" charset="0"/>
              </a:rPr>
              <a:t>ÖRNEK 3.4</a:t>
            </a:r>
          </a:p>
        </p:txBody>
      </p:sp>
      <p:pic>
        <p:nvPicPr>
          <p:cNvPr id="11" name="Resim 10">
            <a:extLst>
              <a:ext uri="{FF2B5EF4-FFF2-40B4-BE49-F238E27FC236}">
                <a16:creationId xmlns:a16="http://schemas.microsoft.com/office/drawing/2014/main" id="{8EC03FA5-F3FE-45E0-B210-3BC70DDDF0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370" y="459211"/>
            <a:ext cx="3771900" cy="1123950"/>
          </a:xfrm>
          <a:prstGeom prst="rect">
            <a:avLst/>
          </a:prstGeom>
        </p:spPr>
      </p:pic>
      <p:pic>
        <p:nvPicPr>
          <p:cNvPr id="13" name="Resim 12">
            <a:extLst>
              <a:ext uri="{FF2B5EF4-FFF2-40B4-BE49-F238E27FC236}">
                <a16:creationId xmlns:a16="http://schemas.microsoft.com/office/drawing/2014/main" id="{23F73DFD-26D3-4DE6-A8D3-029F64AB65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370" y="1689841"/>
            <a:ext cx="2105397" cy="1735747"/>
          </a:xfrm>
          <a:prstGeom prst="rect">
            <a:avLst/>
          </a:prstGeom>
        </p:spPr>
      </p:pic>
      <p:pic>
        <p:nvPicPr>
          <p:cNvPr id="14" name="Resim 13">
            <a:extLst>
              <a:ext uri="{FF2B5EF4-FFF2-40B4-BE49-F238E27FC236}">
                <a16:creationId xmlns:a16="http://schemas.microsoft.com/office/drawing/2014/main" id="{AD1DE304-8E6E-4C53-8AA4-74FAAF6D80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218" y="3807228"/>
            <a:ext cx="5029200" cy="180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9141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etin kutusu 3">
            <a:extLst>
              <a:ext uri="{FF2B5EF4-FFF2-40B4-BE49-F238E27FC236}">
                <a16:creationId xmlns:a16="http://schemas.microsoft.com/office/drawing/2014/main" id="{44B336EE-73E3-4452-94C5-8638F0B75369}"/>
              </a:ext>
            </a:extLst>
          </p:cNvPr>
          <p:cNvSpPr txBox="1"/>
          <p:nvPr/>
        </p:nvSpPr>
        <p:spPr>
          <a:xfrm>
            <a:off x="40944" y="414957"/>
            <a:ext cx="1351128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tr-TR" sz="1200" b="1" dirty="0">
                <a:effectLst/>
                <a:latin typeface="BankGothic Md BT" panose="020B0807020203060204" pitchFamily="34" charset="0"/>
                <a:cs typeface="Calibri" panose="020F0502020204030204" pitchFamily="34" charset="0"/>
              </a:rPr>
              <a:t>ÖRNEK 3.5</a:t>
            </a:r>
          </a:p>
        </p:txBody>
      </p:sp>
      <p:sp>
        <p:nvSpPr>
          <p:cNvPr id="5" name="Metin kutusu 4">
            <a:extLst>
              <a:ext uri="{FF2B5EF4-FFF2-40B4-BE49-F238E27FC236}">
                <a16:creationId xmlns:a16="http://schemas.microsoft.com/office/drawing/2014/main" id="{CF6B159A-E4CF-4C1E-B2C4-4BB5870D2F19}"/>
              </a:ext>
            </a:extLst>
          </p:cNvPr>
          <p:cNvSpPr txBox="1"/>
          <p:nvPr/>
        </p:nvSpPr>
        <p:spPr>
          <a:xfrm>
            <a:off x="40944" y="64841"/>
            <a:ext cx="3152632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nl-NL" sz="1200" b="1" dirty="0">
                <a:effectLst/>
                <a:latin typeface="BankGothic Md BT" panose="020B0807020203060204" pitchFamily="34" charset="0"/>
                <a:cs typeface="Calibri" panose="020F0502020204030204" pitchFamily="34" charset="0"/>
              </a:rPr>
              <a:t>3.9 Vektör Ürünü Olarak Moment</a:t>
            </a:r>
            <a:endParaRPr lang="tr-TR" sz="1200" b="1" dirty="0">
              <a:effectLst/>
              <a:latin typeface="BankGothic Md BT" panose="020B080702020306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F2A7A239-B7B8-4789-973E-8857D0661E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2449" y="765073"/>
            <a:ext cx="3548418" cy="1516881"/>
          </a:xfrm>
          <a:prstGeom prst="rect">
            <a:avLst/>
          </a:prstGeom>
        </p:spPr>
      </p:pic>
      <p:pic>
        <p:nvPicPr>
          <p:cNvPr id="6" name="Resim 5">
            <a:extLst>
              <a:ext uri="{FF2B5EF4-FFF2-40B4-BE49-F238E27FC236}">
                <a16:creationId xmlns:a16="http://schemas.microsoft.com/office/drawing/2014/main" id="{63194448-899F-4EE3-AFAD-4DD7C8978E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45" y="765073"/>
            <a:ext cx="1801504" cy="2706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0764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Metin kutusu 10">
            <a:extLst>
              <a:ext uri="{FF2B5EF4-FFF2-40B4-BE49-F238E27FC236}">
                <a16:creationId xmlns:a16="http://schemas.microsoft.com/office/drawing/2014/main" id="{0431F477-B456-4DC4-BF98-37E2939976AC}"/>
              </a:ext>
            </a:extLst>
          </p:cNvPr>
          <p:cNvSpPr txBox="1"/>
          <p:nvPr/>
        </p:nvSpPr>
        <p:spPr>
          <a:xfrm>
            <a:off x="54123" y="40944"/>
            <a:ext cx="730156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tr-TR" sz="1200" b="1" dirty="0">
                <a:effectLst/>
                <a:latin typeface="BankGothic Md BT" panose="020B0807020203060204" pitchFamily="34" charset="0"/>
                <a:cs typeface="Calibri" panose="020F0502020204030204" pitchFamily="34" charset="0"/>
              </a:rPr>
              <a:t>SORU</a:t>
            </a:r>
          </a:p>
        </p:txBody>
      </p:sp>
      <p:pic>
        <p:nvPicPr>
          <p:cNvPr id="13" name="Resim 12">
            <a:extLst>
              <a:ext uri="{FF2B5EF4-FFF2-40B4-BE49-F238E27FC236}">
                <a16:creationId xmlns:a16="http://schemas.microsoft.com/office/drawing/2014/main" id="{490ED80D-F3E1-4AB5-8D65-B329306858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23" y="391061"/>
            <a:ext cx="3292989" cy="347138"/>
          </a:xfrm>
          <a:prstGeom prst="rect">
            <a:avLst/>
          </a:prstGeom>
        </p:spPr>
      </p:pic>
      <p:pic>
        <p:nvPicPr>
          <p:cNvPr id="6" name="Resim 5">
            <a:extLst>
              <a:ext uri="{FF2B5EF4-FFF2-40B4-BE49-F238E27FC236}">
                <a16:creationId xmlns:a16="http://schemas.microsoft.com/office/drawing/2014/main" id="{35C01B97-1745-40F1-8FA4-07CAB75AAD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22" y="778839"/>
            <a:ext cx="2460477" cy="2668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0850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etin kutusu 4">
            <a:extLst>
              <a:ext uri="{FF2B5EF4-FFF2-40B4-BE49-F238E27FC236}">
                <a16:creationId xmlns:a16="http://schemas.microsoft.com/office/drawing/2014/main" id="{D677C961-FDBB-4E3B-BE41-0C5B3C416205}"/>
              </a:ext>
            </a:extLst>
          </p:cNvPr>
          <p:cNvSpPr txBox="1"/>
          <p:nvPr/>
        </p:nvSpPr>
        <p:spPr>
          <a:xfrm>
            <a:off x="1392072" y="0"/>
            <a:ext cx="45271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600" u="sng" dirty="0">
                <a:solidFill>
                  <a:srgbClr val="000000"/>
                </a:solidFill>
                <a:latin typeface="Calibri" panose="020F0502020204030204" pitchFamily="34" charset="0"/>
              </a:rPr>
              <a:t>4</a:t>
            </a:r>
            <a:r>
              <a:rPr lang="tr-TR" sz="1600" u="sng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.Statik: Dengedeki Sistemler </a:t>
            </a:r>
            <a:r>
              <a:rPr lang="tr-TR" sz="1600" u="sng" dirty="0"/>
              <a:t>Örnek Problemler</a:t>
            </a:r>
          </a:p>
        </p:txBody>
      </p:sp>
      <p:sp>
        <p:nvSpPr>
          <p:cNvPr id="4" name="Metin kutusu 3">
            <a:extLst>
              <a:ext uri="{FF2B5EF4-FFF2-40B4-BE49-F238E27FC236}">
                <a16:creationId xmlns:a16="http://schemas.microsoft.com/office/drawing/2014/main" id="{44B336EE-73E3-4452-94C5-8638F0B75369}"/>
              </a:ext>
            </a:extLst>
          </p:cNvPr>
          <p:cNvSpPr txBox="1"/>
          <p:nvPr/>
        </p:nvSpPr>
        <p:spPr>
          <a:xfrm>
            <a:off x="40944" y="360365"/>
            <a:ext cx="2456596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tr-TR" sz="1200" b="1" dirty="0">
                <a:effectLst/>
                <a:latin typeface="BankGothic Md BT" panose="020B0807020203060204" pitchFamily="34" charset="0"/>
                <a:cs typeface="Calibri" panose="020F0502020204030204" pitchFamily="34" charset="0"/>
              </a:rPr>
              <a:t>4.8 Basit Destekli Yapılar</a:t>
            </a:r>
          </a:p>
        </p:txBody>
      </p:sp>
      <p:sp>
        <p:nvSpPr>
          <p:cNvPr id="9" name="Metin kutusu 8">
            <a:extLst>
              <a:ext uri="{FF2B5EF4-FFF2-40B4-BE49-F238E27FC236}">
                <a16:creationId xmlns:a16="http://schemas.microsoft.com/office/drawing/2014/main" id="{B54B3FAE-47D5-4170-826D-5BD92E00F886}"/>
              </a:ext>
            </a:extLst>
          </p:cNvPr>
          <p:cNvSpPr txBox="1"/>
          <p:nvPr/>
        </p:nvSpPr>
        <p:spPr>
          <a:xfrm>
            <a:off x="3500650" y="863894"/>
            <a:ext cx="1166883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tr-TR" sz="1200" b="1" dirty="0">
                <a:effectLst/>
                <a:latin typeface="BankGothic Md BT" panose="020B0807020203060204" pitchFamily="34" charset="0"/>
                <a:cs typeface="Calibri" panose="020F0502020204030204" pitchFamily="34" charset="0"/>
              </a:rPr>
              <a:t>ÖRNEK 4.4</a:t>
            </a:r>
          </a:p>
        </p:txBody>
      </p:sp>
      <p:sp>
        <p:nvSpPr>
          <p:cNvPr id="6" name="Metin kutusu 5">
            <a:extLst>
              <a:ext uri="{FF2B5EF4-FFF2-40B4-BE49-F238E27FC236}">
                <a16:creationId xmlns:a16="http://schemas.microsoft.com/office/drawing/2014/main" id="{A5F63CC0-1C9D-40C1-A5E4-A10B827FE042}"/>
              </a:ext>
            </a:extLst>
          </p:cNvPr>
          <p:cNvSpPr txBox="1"/>
          <p:nvPr/>
        </p:nvSpPr>
        <p:spPr>
          <a:xfrm>
            <a:off x="40944" y="713767"/>
            <a:ext cx="1351128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tr-TR" sz="1200" b="1" dirty="0">
                <a:effectLst/>
                <a:latin typeface="BankGothic Md BT" panose="020B0807020203060204" pitchFamily="34" charset="0"/>
                <a:cs typeface="Calibri" panose="020F0502020204030204" pitchFamily="34" charset="0"/>
              </a:rPr>
              <a:t>ÖRNEK 4.2</a:t>
            </a:r>
          </a:p>
        </p:txBody>
      </p:sp>
      <p:sp>
        <p:nvSpPr>
          <p:cNvPr id="7" name="Metin kutusu 6">
            <a:extLst>
              <a:ext uri="{FF2B5EF4-FFF2-40B4-BE49-F238E27FC236}">
                <a16:creationId xmlns:a16="http://schemas.microsoft.com/office/drawing/2014/main" id="{35569E20-B4FE-4C1D-BDBA-1085847AC28C}"/>
              </a:ext>
            </a:extLst>
          </p:cNvPr>
          <p:cNvSpPr txBox="1"/>
          <p:nvPr/>
        </p:nvSpPr>
        <p:spPr>
          <a:xfrm>
            <a:off x="3500650" y="338554"/>
            <a:ext cx="2941093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tr-TR" sz="1200" b="1" dirty="0">
                <a:effectLst/>
                <a:latin typeface="BankGothic Md BT" panose="020B0807020203060204" pitchFamily="34" charset="0"/>
                <a:cs typeface="Calibri" panose="020F0502020204030204" pitchFamily="34" charset="0"/>
              </a:rPr>
              <a:t>4.9 Kablo Makara Sistemleri ve Traksiyon Cihazları</a:t>
            </a:r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00C983F2-615D-4A74-8B98-770AC8939B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44" y="1067168"/>
            <a:ext cx="3120254" cy="1330629"/>
          </a:xfrm>
          <a:prstGeom prst="rect">
            <a:avLst/>
          </a:prstGeom>
        </p:spPr>
      </p:pic>
      <p:pic>
        <p:nvPicPr>
          <p:cNvPr id="8" name="Resim 7">
            <a:extLst>
              <a:ext uri="{FF2B5EF4-FFF2-40B4-BE49-F238E27FC236}">
                <a16:creationId xmlns:a16="http://schemas.microsoft.com/office/drawing/2014/main" id="{5BB8715A-7500-4AE3-A8E8-7765D810E1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9153" y="1798150"/>
            <a:ext cx="1676634" cy="2105319"/>
          </a:xfrm>
          <a:prstGeom prst="rect">
            <a:avLst/>
          </a:prstGeom>
        </p:spPr>
      </p:pic>
      <p:pic>
        <p:nvPicPr>
          <p:cNvPr id="13" name="Resim 12">
            <a:extLst>
              <a:ext uri="{FF2B5EF4-FFF2-40B4-BE49-F238E27FC236}">
                <a16:creationId xmlns:a16="http://schemas.microsoft.com/office/drawing/2014/main" id="{76603765-1EBD-477C-9BF6-21084E82A1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0650" y="1165839"/>
            <a:ext cx="3316406" cy="632311"/>
          </a:xfrm>
          <a:prstGeom prst="rect">
            <a:avLst/>
          </a:prstGeom>
        </p:spPr>
      </p:pic>
      <p:pic>
        <p:nvPicPr>
          <p:cNvPr id="16" name="Resim 15">
            <a:extLst>
              <a:ext uri="{FF2B5EF4-FFF2-40B4-BE49-F238E27FC236}">
                <a16:creationId xmlns:a16="http://schemas.microsoft.com/office/drawing/2014/main" id="{9AC46864-0857-438D-923E-4046A8937B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8863" y="2397797"/>
            <a:ext cx="2139985" cy="1400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6851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etin kutusu 3">
            <a:extLst>
              <a:ext uri="{FF2B5EF4-FFF2-40B4-BE49-F238E27FC236}">
                <a16:creationId xmlns:a16="http://schemas.microsoft.com/office/drawing/2014/main" id="{44B336EE-73E3-4452-94C5-8638F0B75369}"/>
              </a:ext>
            </a:extLst>
          </p:cNvPr>
          <p:cNvSpPr txBox="1"/>
          <p:nvPr/>
        </p:nvSpPr>
        <p:spPr>
          <a:xfrm>
            <a:off x="40944" y="60113"/>
            <a:ext cx="2142698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tr-TR" sz="1200" b="1" dirty="0">
                <a:effectLst/>
                <a:latin typeface="BankGothic Md BT" panose="020B0807020203060204" pitchFamily="34" charset="0"/>
                <a:cs typeface="Calibri" panose="020F0502020204030204" pitchFamily="34" charset="0"/>
              </a:rPr>
              <a:t>4.10 Ankastre Yapılar</a:t>
            </a:r>
          </a:p>
        </p:txBody>
      </p:sp>
      <p:sp>
        <p:nvSpPr>
          <p:cNvPr id="5" name="Metin kutusu 4">
            <a:extLst>
              <a:ext uri="{FF2B5EF4-FFF2-40B4-BE49-F238E27FC236}">
                <a16:creationId xmlns:a16="http://schemas.microsoft.com/office/drawing/2014/main" id="{743659E5-4011-4990-8B2F-62642422DF46}"/>
              </a:ext>
            </a:extLst>
          </p:cNvPr>
          <p:cNvSpPr txBox="1"/>
          <p:nvPr/>
        </p:nvSpPr>
        <p:spPr>
          <a:xfrm>
            <a:off x="40943" y="405352"/>
            <a:ext cx="1166883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tr-TR" sz="1200" b="1" dirty="0">
                <a:effectLst/>
                <a:latin typeface="BankGothic Md BT" panose="020B0807020203060204" pitchFamily="34" charset="0"/>
                <a:cs typeface="Calibri" panose="020F0502020204030204" pitchFamily="34" charset="0"/>
              </a:rPr>
              <a:t>ÖRNEK 4.5</a:t>
            </a:r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F2D95197-E65B-416C-89A3-07A3C13B5F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8549" y="715264"/>
            <a:ext cx="2856521" cy="919055"/>
          </a:xfrm>
          <a:prstGeom prst="rect">
            <a:avLst/>
          </a:prstGeom>
        </p:spPr>
      </p:pic>
      <p:pic>
        <p:nvPicPr>
          <p:cNvPr id="6" name="Resim 5">
            <a:extLst>
              <a:ext uri="{FF2B5EF4-FFF2-40B4-BE49-F238E27FC236}">
                <a16:creationId xmlns:a16="http://schemas.microsoft.com/office/drawing/2014/main" id="{6A381C5A-0574-416C-9C58-6EFB1AED69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98" y="715264"/>
            <a:ext cx="1857634" cy="1133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7597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Metin kutusu 8">
            <a:extLst>
              <a:ext uri="{FF2B5EF4-FFF2-40B4-BE49-F238E27FC236}">
                <a16:creationId xmlns:a16="http://schemas.microsoft.com/office/drawing/2014/main" id="{B54B3FAE-47D5-4170-826D-5BD92E00F886}"/>
              </a:ext>
            </a:extLst>
          </p:cNvPr>
          <p:cNvSpPr txBox="1"/>
          <p:nvPr/>
        </p:nvSpPr>
        <p:spPr>
          <a:xfrm>
            <a:off x="71650" y="80081"/>
            <a:ext cx="1166883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tr-TR" sz="1200" b="1" dirty="0">
                <a:effectLst/>
                <a:latin typeface="BankGothic Md BT" panose="020B0807020203060204" pitchFamily="34" charset="0"/>
                <a:cs typeface="Calibri" panose="020F0502020204030204" pitchFamily="34" charset="0"/>
              </a:rPr>
              <a:t>ÖRNEK 4.6</a:t>
            </a:r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9A74F1C7-4B69-4270-81B8-9870BB434A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5180" y="563305"/>
            <a:ext cx="3728455" cy="825709"/>
          </a:xfrm>
          <a:prstGeom prst="rect">
            <a:avLst/>
          </a:prstGeom>
        </p:spPr>
      </p:pic>
      <p:pic>
        <p:nvPicPr>
          <p:cNvPr id="4" name="Resim 3">
            <a:extLst>
              <a:ext uri="{FF2B5EF4-FFF2-40B4-BE49-F238E27FC236}">
                <a16:creationId xmlns:a16="http://schemas.microsoft.com/office/drawing/2014/main" id="{435BB742-D30B-48FA-8D06-FCC99C2728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50" y="454122"/>
            <a:ext cx="1800476" cy="2076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4240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eması">
  <a:themeElements>
    <a:clrScheme name="Office Teması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eması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eması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296</TotalTime>
  <Words>81</Words>
  <Application>Microsoft Office PowerPoint</Application>
  <PresentationFormat>A4 Kağıt (210x297 mm)</PresentationFormat>
  <Paragraphs>26</Paragraphs>
  <Slides>12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4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12</vt:i4>
      </vt:variant>
    </vt:vector>
  </HeadingPairs>
  <TitlesOfParts>
    <vt:vector size="17" baseType="lpstr">
      <vt:lpstr>Arial</vt:lpstr>
      <vt:lpstr>BankGothic Md BT</vt:lpstr>
      <vt:lpstr>Calibri</vt:lpstr>
      <vt:lpstr>Calibri Light</vt:lpstr>
      <vt:lpstr>Office Teması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Sunusu</dc:title>
  <dc:creator>Cengizhan Topcu</dc:creator>
  <cp:lastModifiedBy>;cengizhanTOP�U</cp:lastModifiedBy>
  <cp:revision>48</cp:revision>
  <dcterms:created xsi:type="dcterms:W3CDTF">2020-10-26T10:49:32Z</dcterms:created>
  <dcterms:modified xsi:type="dcterms:W3CDTF">2022-04-01T13:18:29Z</dcterms:modified>
</cp:coreProperties>
</file>